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2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41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0859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67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41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76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75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4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4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87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15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3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0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8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38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1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32C08F5-A73C-4B0D-84AB-CA9CC6D7BD8B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5DF66-E63E-4DF6-8AF8-FD3A96DE8E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88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2293" y="659524"/>
            <a:ext cx="8825658" cy="3329581"/>
          </a:xfrm>
        </p:spPr>
        <p:txBody>
          <a:bodyPr/>
          <a:lstStyle/>
          <a:p>
            <a:r>
              <a:rPr lang="es-CO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Partes del computador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95084" y="4151587"/>
            <a:ext cx="4100038" cy="2521546"/>
          </a:xfrm>
        </p:spPr>
        <p:txBody>
          <a:bodyPr/>
          <a:lstStyle/>
          <a:p>
            <a:r>
              <a:rPr lang="es-CO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Hecho por: </a:t>
            </a:r>
            <a:r>
              <a:rPr lang="es-CO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Antony David velandia soacha</a:t>
            </a:r>
          </a:p>
          <a:p>
            <a:r>
              <a:rPr lang="es-CO" dirty="0" smtClean="0">
                <a:solidFill>
                  <a:schemeClr val="bg1"/>
                </a:solidFill>
              </a:rPr>
              <a:t>Curso: </a:t>
            </a:r>
            <a:r>
              <a:rPr lang="es-CO" dirty="0" smtClean="0">
                <a:solidFill>
                  <a:schemeClr val="tx1"/>
                </a:solidFill>
              </a:rPr>
              <a:t>1001 jm</a:t>
            </a:r>
          </a:p>
          <a:p>
            <a:r>
              <a:rPr lang="es-CO" dirty="0" smtClean="0">
                <a:solidFill>
                  <a:schemeClr val="bg1"/>
                </a:solidFill>
              </a:rPr>
              <a:t>Profesora: </a:t>
            </a:r>
            <a:r>
              <a:rPr lang="es-CO" dirty="0" smtClean="0">
                <a:solidFill>
                  <a:schemeClr val="tx1"/>
                </a:solidFill>
              </a:rPr>
              <a:t>Sandra González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29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84244" y="478307"/>
            <a:ext cx="8232250" cy="849560"/>
          </a:xfrm>
        </p:spPr>
        <p:txBody>
          <a:bodyPr>
            <a:normAutofit/>
          </a:bodyPr>
          <a:lstStyle/>
          <a:p>
            <a:pPr algn="l"/>
            <a:r>
              <a:rPr lang="es-CO" sz="4200" dirty="0" smtClean="0">
                <a:latin typeface="Bookman Old Style" panose="02050604050505020204" pitchFamily="18" charset="0"/>
              </a:rPr>
              <a:t>Disco duro unidad (HDD)</a:t>
            </a:r>
            <a:endParaRPr lang="en-US" sz="4200" dirty="0">
              <a:latin typeface="Bookman Old Style" panose="0205060405050502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401" t="21842" r="19765" b="20357"/>
          <a:stretch/>
        </p:blipFill>
        <p:spPr>
          <a:xfrm>
            <a:off x="1804947" y="1518597"/>
            <a:ext cx="7434469" cy="4754985"/>
          </a:xfrm>
          <a:prstGeom prst="rect">
            <a:avLst/>
          </a:prstGeom>
        </p:spPr>
      </p:pic>
      <p:sp>
        <p:nvSpPr>
          <p:cNvPr id="3" name="Flecha arriba y abajo 2"/>
          <p:cNvSpPr/>
          <p:nvPr/>
        </p:nvSpPr>
        <p:spPr>
          <a:xfrm rot="18226755">
            <a:off x="5388739" y="445494"/>
            <a:ext cx="266884" cy="385173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0022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39903" y="422648"/>
            <a:ext cx="7474226" cy="1127856"/>
          </a:xfrm>
        </p:spPr>
        <p:txBody>
          <a:bodyPr/>
          <a:lstStyle/>
          <a:p>
            <a:pPr algn="l"/>
            <a:r>
              <a:rPr lang="es-CO" sz="4200" dirty="0" smtClean="0">
                <a:latin typeface="Bookman Old Style" panose="02050604050505020204" pitchFamily="18" charset="0"/>
              </a:rPr>
              <a:t>Unidad óptica </a:t>
            </a:r>
            <a:endParaRPr lang="en-US" sz="4200" dirty="0">
              <a:latin typeface="Bookman Old Style" panose="0205060405050502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493" t="22188" r="20008" b="21319"/>
          <a:stretch/>
        </p:blipFill>
        <p:spPr>
          <a:xfrm>
            <a:off x="1852653" y="1677725"/>
            <a:ext cx="7074012" cy="4451452"/>
          </a:xfrm>
          <a:prstGeom prst="rect">
            <a:avLst/>
          </a:prstGeom>
        </p:spPr>
      </p:pic>
      <p:sp>
        <p:nvSpPr>
          <p:cNvPr id="3" name="Flecha arriba y abajo 2"/>
          <p:cNvSpPr/>
          <p:nvPr/>
        </p:nvSpPr>
        <p:spPr>
          <a:xfrm rot="18590933">
            <a:off x="4941128" y="1052854"/>
            <a:ext cx="315310" cy="201670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519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487" t="22487" r="19909" b="22756"/>
          <a:stretch/>
        </p:blipFill>
        <p:spPr>
          <a:xfrm>
            <a:off x="1914847" y="1597117"/>
            <a:ext cx="7608074" cy="472413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2811" y="533966"/>
            <a:ext cx="9356035" cy="801853"/>
          </a:xfrm>
        </p:spPr>
        <p:txBody>
          <a:bodyPr>
            <a:normAutofit/>
          </a:bodyPr>
          <a:lstStyle/>
          <a:p>
            <a:pPr algn="l"/>
            <a:r>
              <a:rPr lang="es-CO" sz="4200" dirty="0" smtClean="0">
                <a:latin typeface="Bookman Old Style" panose="02050604050505020204" pitchFamily="18" charset="0"/>
              </a:rPr>
              <a:t>Unidad de disquete</a:t>
            </a:r>
            <a:endParaRPr lang="en-US" sz="4200" dirty="0">
              <a:latin typeface="Bookman Old Style" panose="02050604050505020204" pitchFamily="18" charset="0"/>
            </a:endParaRPr>
          </a:p>
        </p:txBody>
      </p:sp>
      <p:sp>
        <p:nvSpPr>
          <p:cNvPr id="3" name="Flecha arriba y abajo 2"/>
          <p:cNvSpPr/>
          <p:nvPr/>
        </p:nvSpPr>
        <p:spPr>
          <a:xfrm rot="19104924">
            <a:off x="4490927" y="709290"/>
            <a:ext cx="296856" cy="460850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8343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5087" y="477078"/>
            <a:ext cx="8990275" cy="930303"/>
          </a:xfrm>
        </p:spPr>
        <p:txBody>
          <a:bodyPr>
            <a:normAutofit/>
          </a:bodyPr>
          <a:lstStyle/>
          <a:p>
            <a:pPr algn="l"/>
            <a:r>
              <a:rPr lang="es-CO" sz="4200" dirty="0" smtClean="0">
                <a:latin typeface="Bookman Old Style" panose="02050604050505020204" pitchFamily="18" charset="0"/>
              </a:rPr>
              <a:t>PATA Cable</a:t>
            </a:r>
            <a:endParaRPr lang="en-US" sz="4200" dirty="0">
              <a:latin typeface="Bookman Old Style" panose="0205060405050502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366" t="21944" r="20195" b="20924"/>
          <a:stretch/>
        </p:blipFill>
        <p:spPr>
          <a:xfrm>
            <a:off x="1455087" y="1518699"/>
            <a:ext cx="7414723" cy="4724147"/>
          </a:xfrm>
          <a:prstGeom prst="rect">
            <a:avLst/>
          </a:prstGeom>
        </p:spPr>
      </p:pic>
      <p:sp>
        <p:nvSpPr>
          <p:cNvPr id="3" name="Flecha arriba y abajo 2"/>
          <p:cNvSpPr/>
          <p:nvPr/>
        </p:nvSpPr>
        <p:spPr>
          <a:xfrm rot="18950248">
            <a:off x="4989995" y="801065"/>
            <a:ext cx="348350" cy="40905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5841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1" y="557820"/>
            <a:ext cx="7802880" cy="762097"/>
          </a:xfrm>
        </p:spPr>
        <p:txBody>
          <a:bodyPr>
            <a:normAutofit/>
          </a:bodyPr>
          <a:lstStyle/>
          <a:p>
            <a:pPr algn="l"/>
            <a:r>
              <a:rPr lang="es-CO" sz="4200" dirty="0" smtClean="0">
                <a:latin typeface="Bookman Old Style" panose="02050604050505020204" pitchFamily="18" charset="0"/>
              </a:rPr>
              <a:t>Cables disquete</a:t>
            </a:r>
            <a:endParaRPr lang="en-US" sz="4200" dirty="0">
              <a:latin typeface="Bookman Old Style" panose="0205060405050502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704" t="22718" r="20192" b="20552"/>
          <a:stretch/>
        </p:blipFill>
        <p:spPr>
          <a:xfrm>
            <a:off x="1431235" y="1566407"/>
            <a:ext cx="7482178" cy="4765306"/>
          </a:xfrm>
          <a:prstGeom prst="rect">
            <a:avLst/>
          </a:prstGeom>
        </p:spPr>
      </p:pic>
      <p:sp>
        <p:nvSpPr>
          <p:cNvPr id="5" name="Flecha arriba y abajo 4"/>
          <p:cNvSpPr/>
          <p:nvPr/>
        </p:nvSpPr>
        <p:spPr>
          <a:xfrm rot="18656948">
            <a:off x="5337648" y="530468"/>
            <a:ext cx="265710" cy="391253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022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31951" y="613480"/>
            <a:ext cx="7577043" cy="682583"/>
          </a:xfrm>
        </p:spPr>
        <p:txBody>
          <a:bodyPr>
            <a:noAutofit/>
          </a:bodyPr>
          <a:lstStyle/>
          <a:p>
            <a:pPr algn="l"/>
            <a:r>
              <a:rPr lang="es-CO" sz="4200" dirty="0" smtClean="0">
                <a:latin typeface="Bookman Old Style" panose="02050604050505020204" pitchFamily="18" charset="0"/>
              </a:rPr>
              <a:t>SATA Cable</a:t>
            </a:r>
            <a:endParaRPr lang="en-US" sz="4200" dirty="0">
              <a:latin typeface="Bookman Old Style" panose="0205060405050502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157" t="22620" r="20453" b="22904"/>
          <a:stretch/>
        </p:blipFill>
        <p:spPr>
          <a:xfrm>
            <a:off x="1404729" y="1590261"/>
            <a:ext cx="7704265" cy="4779935"/>
          </a:xfrm>
          <a:prstGeom prst="rect">
            <a:avLst/>
          </a:prstGeom>
        </p:spPr>
      </p:pic>
      <p:sp>
        <p:nvSpPr>
          <p:cNvPr id="3" name="Flecha arriba y abajo 2"/>
          <p:cNvSpPr/>
          <p:nvPr/>
        </p:nvSpPr>
        <p:spPr>
          <a:xfrm rot="19328147">
            <a:off x="4611956" y="759329"/>
            <a:ext cx="174881" cy="471237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8619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458" t="22412" r="20485" b="23280"/>
          <a:stretch/>
        </p:blipFill>
        <p:spPr>
          <a:xfrm>
            <a:off x="1421959" y="1438827"/>
            <a:ext cx="7785652" cy="48482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046" y="430600"/>
            <a:ext cx="8478740" cy="976781"/>
          </a:xfrm>
        </p:spPr>
        <p:txBody>
          <a:bodyPr/>
          <a:lstStyle/>
          <a:p>
            <a:pPr algn="l"/>
            <a:r>
              <a:rPr lang="es-CO" sz="4200" dirty="0" smtClean="0">
                <a:latin typeface="Bookman Old Style" panose="02050604050505020204" pitchFamily="18" charset="0"/>
              </a:rPr>
              <a:t>Panel</a:t>
            </a:r>
            <a:r>
              <a:rPr lang="es-CO" dirty="0" smtClean="0"/>
              <a:t> </a:t>
            </a:r>
            <a:endParaRPr lang="en-US" dirty="0"/>
          </a:p>
        </p:txBody>
      </p:sp>
      <p:sp>
        <p:nvSpPr>
          <p:cNvPr id="3" name="Flecha arriba y abajo 2"/>
          <p:cNvSpPr/>
          <p:nvPr/>
        </p:nvSpPr>
        <p:spPr>
          <a:xfrm rot="17800468">
            <a:off x="4477680" y="294327"/>
            <a:ext cx="336331" cy="351374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482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68341" y="590191"/>
            <a:ext cx="7969857" cy="738243"/>
          </a:xfrm>
        </p:spPr>
        <p:txBody>
          <a:bodyPr>
            <a:normAutofit/>
          </a:bodyPr>
          <a:lstStyle/>
          <a:p>
            <a:pPr algn="l"/>
            <a:r>
              <a:rPr lang="es-CO" sz="4200" dirty="0" smtClean="0">
                <a:latin typeface="Bookman Old Style" panose="02050604050505020204" pitchFamily="18" charset="0"/>
              </a:rPr>
              <a:t>Cable Monitor</a:t>
            </a:r>
            <a:endParaRPr lang="en-US" sz="4200" dirty="0">
              <a:latin typeface="Bookman Old Style" panose="0205060405050502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201" t="22571" r="20266" b="23227"/>
          <a:stretch/>
        </p:blipFill>
        <p:spPr>
          <a:xfrm>
            <a:off x="1304014" y="1455089"/>
            <a:ext cx="8134184" cy="4600561"/>
          </a:xfrm>
          <a:prstGeom prst="rect">
            <a:avLst/>
          </a:prstGeom>
        </p:spPr>
      </p:pic>
      <p:sp>
        <p:nvSpPr>
          <p:cNvPr id="3" name="Flecha arriba y abajo 2"/>
          <p:cNvSpPr/>
          <p:nvPr/>
        </p:nvSpPr>
        <p:spPr>
          <a:xfrm rot="19527890">
            <a:off x="4524924" y="980648"/>
            <a:ext cx="287207" cy="343365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613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55805" y="565771"/>
            <a:ext cx="8144786" cy="674631"/>
          </a:xfrm>
        </p:spPr>
        <p:txBody>
          <a:bodyPr>
            <a:normAutofit fontScale="90000"/>
          </a:bodyPr>
          <a:lstStyle/>
          <a:p>
            <a:pPr algn="l"/>
            <a:r>
              <a:rPr lang="es-CO" sz="4700" dirty="0" smtClean="0">
                <a:latin typeface="Bookman Old Style" panose="02050604050505020204" pitchFamily="18" charset="0"/>
              </a:rPr>
              <a:t>Teclado</a:t>
            </a:r>
            <a:r>
              <a:rPr lang="es-CO" dirty="0" smtClean="0"/>
              <a:t>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161" t="23323" r="20597" b="22566"/>
          <a:stretch/>
        </p:blipFill>
        <p:spPr>
          <a:xfrm>
            <a:off x="1349071" y="1582311"/>
            <a:ext cx="7482179" cy="4624863"/>
          </a:xfrm>
          <a:prstGeom prst="rect">
            <a:avLst/>
          </a:prstGeom>
        </p:spPr>
      </p:pic>
      <p:sp>
        <p:nvSpPr>
          <p:cNvPr id="3" name="Flecha arriba y abajo 2"/>
          <p:cNvSpPr/>
          <p:nvPr/>
        </p:nvSpPr>
        <p:spPr>
          <a:xfrm rot="18761511">
            <a:off x="4153283" y="839178"/>
            <a:ext cx="245949" cy="212850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371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3413" y="756603"/>
            <a:ext cx="8788842" cy="618973"/>
          </a:xfrm>
        </p:spPr>
        <p:txBody>
          <a:bodyPr>
            <a:noAutofit/>
          </a:bodyPr>
          <a:lstStyle/>
          <a:p>
            <a:pPr algn="l"/>
            <a:r>
              <a:rPr lang="es-CO" sz="4200" dirty="0" smtClean="0">
                <a:latin typeface="Bookman Old Style" panose="02050604050505020204" pitchFamily="18" charset="0"/>
              </a:rPr>
              <a:t>Mouse</a:t>
            </a:r>
            <a:endParaRPr lang="en-US" sz="4200" dirty="0">
              <a:latin typeface="Bookman Old Style" panose="0205060405050502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673" t="22503" r="20439" b="23177"/>
          <a:stretch/>
        </p:blipFill>
        <p:spPr>
          <a:xfrm>
            <a:off x="1367624" y="1584297"/>
            <a:ext cx="7680960" cy="4601818"/>
          </a:xfrm>
          <a:prstGeom prst="rect">
            <a:avLst/>
          </a:prstGeom>
        </p:spPr>
      </p:pic>
      <p:sp>
        <p:nvSpPr>
          <p:cNvPr id="3" name="Flecha arriba y abajo 2"/>
          <p:cNvSpPr/>
          <p:nvPr/>
        </p:nvSpPr>
        <p:spPr>
          <a:xfrm rot="18360031">
            <a:off x="4272621" y="733672"/>
            <a:ext cx="320361" cy="235645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123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Fuente</a:t>
            </a:r>
            <a:r>
              <a:rPr lang="es-CO" dirty="0" smtClean="0"/>
              <a:t>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sz="2800" dirty="0" smtClean="0">
                <a:latin typeface="Bookman Old Style" panose="02050604050505020204" pitchFamily="18" charset="0"/>
              </a:rPr>
              <a:t>Una fuente de </a:t>
            </a:r>
            <a:r>
              <a:rPr lang="es-CO" sz="2800" dirty="0" smtClean="0">
                <a:latin typeface="Bookman Old Style" panose="02050604050505020204" pitchFamily="18" charset="0"/>
              </a:rPr>
              <a:t>alimentación </a:t>
            </a:r>
            <a:r>
              <a:rPr lang="es-CO" sz="2800" dirty="0" smtClean="0">
                <a:latin typeface="Bookman Old Style" panose="02050604050505020204" pitchFamily="18" charset="0"/>
              </a:rPr>
              <a:t>proporciona la </a:t>
            </a:r>
            <a:r>
              <a:rPr lang="es-CO" sz="2800" dirty="0" smtClean="0">
                <a:latin typeface="Bookman Old Style" panose="02050604050505020204" pitchFamily="18" charset="0"/>
              </a:rPr>
              <a:t>tensión </a:t>
            </a:r>
            <a:r>
              <a:rPr lang="es-CO" sz="2800" dirty="0" smtClean="0">
                <a:latin typeface="Bookman Old Style" panose="02050604050505020204" pitchFamily="18" charset="0"/>
              </a:rPr>
              <a:t>necesaria para alimentar los circuitos </a:t>
            </a:r>
            <a:r>
              <a:rPr lang="es-CO" sz="2800" dirty="0" smtClean="0">
                <a:latin typeface="Bookman Old Style" panose="02050604050505020204" pitchFamily="18" charset="0"/>
              </a:rPr>
              <a:t>electrónicos </a:t>
            </a:r>
            <a:r>
              <a:rPr lang="es-CO" sz="2800" dirty="0" smtClean="0">
                <a:latin typeface="Bookman Old Style" panose="02050604050505020204" pitchFamily="18" charset="0"/>
              </a:rPr>
              <a:t>que conforman el PC. </a:t>
            </a:r>
          </a:p>
          <a:p>
            <a:endParaRPr lang="es-CO" sz="2800" dirty="0" smtClean="0">
              <a:latin typeface="Bookman Old Style" panose="02050604050505020204" pitchFamily="18" charset="0"/>
            </a:endParaRPr>
          </a:p>
          <a:p>
            <a:r>
              <a:rPr lang="es-CO" sz="2800" dirty="0" smtClean="0">
                <a:latin typeface="Bookman Old Style" panose="02050604050505020204" pitchFamily="18" charset="0"/>
              </a:rPr>
              <a:t>conecte la fuente de alimentación a la caja.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804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256" y="368970"/>
            <a:ext cx="9404723" cy="1400530"/>
          </a:xfrm>
        </p:spPr>
        <p:txBody>
          <a:bodyPr/>
          <a:lstStyle/>
          <a:p>
            <a:r>
              <a:rPr lang="es-CO" dirty="0" smtClean="0">
                <a:latin typeface="Bookman Old Style" panose="02050604050505020204" pitchFamily="18" charset="0"/>
              </a:rPr>
              <a:t>Placa base  RAM</a:t>
            </a: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43" t="20283" r="16887" b="25443"/>
          <a:stretch/>
        </p:blipFill>
        <p:spPr>
          <a:xfrm>
            <a:off x="1582310" y="1769500"/>
            <a:ext cx="7172076" cy="4435028"/>
          </a:xfrm>
          <a:prstGeom prst="rect">
            <a:avLst/>
          </a:prstGeom>
        </p:spPr>
      </p:pic>
      <p:sp>
        <p:nvSpPr>
          <p:cNvPr id="7" name="Flecha arriba y abajo 6"/>
          <p:cNvSpPr/>
          <p:nvPr/>
        </p:nvSpPr>
        <p:spPr>
          <a:xfrm>
            <a:off x="4589776" y="1275118"/>
            <a:ext cx="367862" cy="301646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656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9539" y="557115"/>
            <a:ext cx="8761413" cy="706964"/>
          </a:xfrm>
        </p:spPr>
        <p:txBody>
          <a:bodyPr/>
          <a:lstStyle/>
          <a:p>
            <a:r>
              <a:rPr lang="es-CO" dirty="0" smtClean="0"/>
              <a:t>               </a:t>
            </a:r>
            <a:r>
              <a:rPr lang="es-CO" dirty="0" smtClean="0">
                <a:latin typeface="Bookman Old Style" panose="02050604050505020204" pitchFamily="18" charset="0"/>
              </a:rPr>
              <a:t>Cpu </a:t>
            </a:r>
            <a:r>
              <a:rPr lang="es-CO" dirty="0" smtClean="0">
                <a:latin typeface="Bookman Old Style" panose="02050604050505020204" pitchFamily="18" charset="0"/>
              </a:rPr>
              <a:t>y pasta térmica </a:t>
            </a:r>
            <a:r>
              <a:rPr lang="es-CO" dirty="0" smtClean="0">
                <a:latin typeface="Bookman Old Style" panose="02050604050505020204" pitchFamily="18" charset="0"/>
              </a:rPr>
              <a:t> </a:t>
            </a: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487" t="23057" r="19136" b="20997"/>
          <a:stretch/>
        </p:blipFill>
        <p:spPr>
          <a:xfrm>
            <a:off x="1059539" y="1596481"/>
            <a:ext cx="6965343" cy="4439244"/>
          </a:xfrm>
          <a:prstGeom prst="rect">
            <a:avLst/>
          </a:prstGeom>
        </p:spPr>
      </p:pic>
      <p:sp>
        <p:nvSpPr>
          <p:cNvPr id="7" name="Flecha arriba y abajo 6"/>
          <p:cNvSpPr/>
          <p:nvPr/>
        </p:nvSpPr>
        <p:spPr>
          <a:xfrm rot="19776783">
            <a:off x="4542210" y="1264079"/>
            <a:ext cx="324080" cy="186800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rriba y abajo 8"/>
          <p:cNvSpPr/>
          <p:nvPr/>
        </p:nvSpPr>
        <p:spPr>
          <a:xfrm>
            <a:off x="5633545" y="1264079"/>
            <a:ext cx="273269" cy="403313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8286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5692" y="655215"/>
            <a:ext cx="8761413" cy="706964"/>
          </a:xfrm>
        </p:spPr>
        <p:txBody>
          <a:bodyPr/>
          <a:lstStyle/>
          <a:p>
            <a:r>
              <a:rPr lang="es-CO" dirty="0" smtClean="0">
                <a:latin typeface="Bookman Old Style" panose="02050604050505020204" pitchFamily="18" charset="0"/>
              </a:rPr>
              <a:t>Disipador de calor</a:t>
            </a: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55" t="22366" r="21391" b="22266"/>
          <a:stretch/>
        </p:blipFill>
        <p:spPr>
          <a:xfrm>
            <a:off x="1789043" y="1523711"/>
            <a:ext cx="7394713" cy="4610284"/>
          </a:xfrm>
          <a:prstGeom prst="rect">
            <a:avLst/>
          </a:prstGeom>
        </p:spPr>
      </p:pic>
      <p:sp>
        <p:nvSpPr>
          <p:cNvPr id="3" name="Flecha arriba y abajo 2"/>
          <p:cNvSpPr/>
          <p:nvPr/>
        </p:nvSpPr>
        <p:spPr>
          <a:xfrm rot="17782847" flipH="1">
            <a:off x="4398384" y="576905"/>
            <a:ext cx="311633" cy="291688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360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39903" y="659959"/>
            <a:ext cx="8955819" cy="779227"/>
          </a:xfrm>
        </p:spPr>
        <p:txBody>
          <a:bodyPr>
            <a:normAutofit/>
          </a:bodyPr>
          <a:lstStyle/>
          <a:p>
            <a:pPr algn="l"/>
            <a:r>
              <a:rPr lang="es-CO" sz="4200" dirty="0" smtClean="0">
                <a:latin typeface="Bookman Old Style" panose="02050604050505020204" pitchFamily="18" charset="0"/>
              </a:rPr>
              <a:t>Placa base </a:t>
            </a:r>
            <a:endParaRPr lang="en-US" sz="4200" dirty="0">
              <a:latin typeface="Bookman Old Style" panose="0205060405050502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529" t="21012" r="25429" b="22898"/>
          <a:stretch/>
        </p:blipFill>
        <p:spPr>
          <a:xfrm>
            <a:off x="1879445" y="1733383"/>
            <a:ext cx="7049872" cy="4444779"/>
          </a:xfrm>
          <a:prstGeom prst="rect">
            <a:avLst/>
          </a:prstGeom>
        </p:spPr>
      </p:pic>
      <p:sp>
        <p:nvSpPr>
          <p:cNvPr id="3" name="Flecha arriba y abajo 2"/>
          <p:cNvSpPr/>
          <p:nvPr/>
        </p:nvSpPr>
        <p:spPr>
          <a:xfrm rot="19843774">
            <a:off x="4659769" y="1098939"/>
            <a:ext cx="268483" cy="395103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017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86894" y="605529"/>
            <a:ext cx="8727882" cy="865463"/>
          </a:xfrm>
        </p:spPr>
        <p:txBody>
          <a:bodyPr>
            <a:normAutofit/>
          </a:bodyPr>
          <a:lstStyle/>
          <a:p>
            <a:pPr algn="l"/>
            <a:r>
              <a:rPr lang="es-CO" sz="4200" dirty="0" smtClean="0">
                <a:latin typeface="Bookman Old Style" panose="02050604050505020204" pitchFamily="18" charset="0"/>
              </a:rPr>
              <a:t>Tarjeta red (NIC)</a:t>
            </a:r>
            <a:endParaRPr lang="en-US" sz="4200" dirty="0">
              <a:latin typeface="Bookman Old Style" panose="0205060405050502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3863" t="24511" r="15964" b="19650"/>
          <a:stretch/>
        </p:blipFill>
        <p:spPr>
          <a:xfrm>
            <a:off x="2035534" y="1614115"/>
            <a:ext cx="6885829" cy="4310757"/>
          </a:xfrm>
          <a:prstGeom prst="rect">
            <a:avLst/>
          </a:prstGeom>
        </p:spPr>
      </p:pic>
      <p:sp>
        <p:nvSpPr>
          <p:cNvPr id="3" name="Flecha arriba y abajo 2"/>
          <p:cNvSpPr/>
          <p:nvPr/>
        </p:nvSpPr>
        <p:spPr>
          <a:xfrm rot="19360751">
            <a:off x="5264102" y="1296081"/>
            <a:ext cx="171933" cy="221768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343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60890" y="732749"/>
            <a:ext cx="9459402" cy="889317"/>
          </a:xfrm>
        </p:spPr>
        <p:txBody>
          <a:bodyPr>
            <a:normAutofit/>
          </a:bodyPr>
          <a:lstStyle/>
          <a:p>
            <a:pPr algn="l"/>
            <a:r>
              <a:rPr lang="es-CO" sz="4200" dirty="0" smtClean="0">
                <a:latin typeface="Bookman Old Style" panose="02050604050505020204" pitchFamily="18" charset="0"/>
              </a:rPr>
              <a:t>WI-FI   NIC</a:t>
            </a:r>
            <a:endParaRPr lang="en-US" sz="4200" dirty="0">
              <a:latin typeface="Bookman Old Style" panose="0205060405050502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486" t="21016" r="19764" b="22273"/>
          <a:stretch/>
        </p:blipFill>
        <p:spPr>
          <a:xfrm>
            <a:off x="1749288" y="1844701"/>
            <a:ext cx="6631388" cy="4252097"/>
          </a:xfrm>
          <a:prstGeom prst="rect">
            <a:avLst/>
          </a:prstGeom>
        </p:spPr>
      </p:pic>
      <p:sp>
        <p:nvSpPr>
          <p:cNvPr id="3" name="Flecha arriba y abajo 2"/>
          <p:cNvSpPr/>
          <p:nvPr/>
        </p:nvSpPr>
        <p:spPr>
          <a:xfrm rot="18423595">
            <a:off x="3794234" y="942547"/>
            <a:ext cx="273269" cy="323718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306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77510" y="596349"/>
            <a:ext cx="8351520" cy="1311965"/>
          </a:xfrm>
        </p:spPr>
        <p:txBody>
          <a:bodyPr/>
          <a:lstStyle/>
          <a:p>
            <a:pPr algn="l"/>
            <a:r>
              <a:rPr lang="es-CO" sz="4200" dirty="0" smtClean="0">
                <a:latin typeface="Bookman Old Style" panose="02050604050505020204" pitchFamily="18" charset="0"/>
              </a:rPr>
              <a:t>Adaptador de video</a:t>
            </a:r>
            <a:endParaRPr lang="en-US" sz="4200" dirty="0">
              <a:latin typeface="Bookman Old Style" panose="0205060405050502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819" t="19007" r="17870" b="22268"/>
          <a:stretch/>
        </p:blipFill>
        <p:spPr>
          <a:xfrm>
            <a:off x="1763864" y="1908314"/>
            <a:ext cx="7148224" cy="4513822"/>
          </a:xfrm>
          <a:prstGeom prst="rect">
            <a:avLst/>
          </a:prstGeom>
        </p:spPr>
      </p:pic>
      <p:sp>
        <p:nvSpPr>
          <p:cNvPr id="3" name="Flecha arriba y abajo 2"/>
          <p:cNvSpPr/>
          <p:nvPr/>
        </p:nvSpPr>
        <p:spPr>
          <a:xfrm rot="18257217">
            <a:off x="4472969" y="860691"/>
            <a:ext cx="214612" cy="41141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7290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240</TotalTime>
  <Words>91</Words>
  <Application>Microsoft Office PowerPoint</Application>
  <PresentationFormat>Panorámica</PresentationFormat>
  <Paragraphs>25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Bookman Old Style</vt:lpstr>
      <vt:lpstr>Century Gothic</vt:lpstr>
      <vt:lpstr>Wingdings 3</vt:lpstr>
      <vt:lpstr>Ion</vt:lpstr>
      <vt:lpstr>Partes del computador</vt:lpstr>
      <vt:lpstr>Fuente </vt:lpstr>
      <vt:lpstr>Placa base  RAM</vt:lpstr>
      <vt:lpstr>               Cpu y pasta térmica  </vt:lpstr>
      <vt:lpstr>Disipador de calor</vt:lpstr>
      <vt:lpstr>Placa base </vt:lpstr>
      <vt:lpstr>Tarjeta red (NIC)</vt:lpstr>
      <vt:lpstr>WI-FI   NIC</vt:lpstr>
      <vt:lpstr>Adaptador de video</vt:lpstr>
      <vt:lpstr>Disco duro unidad (HDD)</vt:lpstr>
      <vt:lpstr>Unidad óptica </vt:lpstr>
      <vt:lpstr>Unidad de disquete</vt:lpstr>
      <vt:lpstr>PATA Cable</vt:lpstr>
      <vt:lpstr>Cables disquete</vt:lpstr>
      <vt:lpstr>SATA Cable</vt:lpstr>
      <vt:lpstr>Panel </vt:lpstr>
      <vt:lpstr>Cable Monitor</vt:lpstr>
      <vt:lpstr>Teclado </vt:lpstr>
      <vt:lpstr>Mouse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Partes del computador</dc:title>
  <dc:creator>Adrian Ome</dc:creator>
  <cp:lastModifiedBy>familia velandia</cp:lastModifiedBy>
  <cp:revision>16</cp:revision>
  <dcterms:created xsi:type="dcterms:W3CDTF">2020-02-28T16:23:58Z</dcterms:created>
  <dcterms:modified xsi:type="dcterms:W3CDTF">2020-03-20T19:43:10Z</dcterms:modified>
</cp:coreProperties>
</file>